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51EED-244B-4B53-859E-D5F3218FA013}" v="17" dt="2022-09-14T15:16:43.87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39"/>
        <p:guide pos="10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L. Jahns" userId="80c6ce05-2d39-4380-b849-13d17bdc9c86" providerId="ADAL" clId="{DD151EED-244B-4B53-859E-D5F3218FA013}"/>
    <pc:docChg chg="undo custSel addSld delSld modSld sldOrd">
      <pc:chgData name="Ann L. Jahns" userId="80c6ce05-2d39-4380-b849-13d17bdc9c86" providerId="ADAL" clId="{DD151EED-244B-4B53-859E-D5F3218FA013}" dt="2022-09-14T18:29:08.902" v="440" actId="1036"/>
      <pc:docMkLst>
        <pc:docMk/>
      </pc:docMkLst>
      <pc:sldChg chg="del">
        <pc:chgData name="Ann L. Jahns" userId="80c6ce05-2d39-4380-b849-13d17bdc9c86" providerId="ADAL" clId="{DD151EED-244B-4B53-859E-D5F3218FA013}" dt="2022-09-06T14:52:39.144" v="4" actId="47"/>
        <pc:sldMkLst>
          <pc:docMk/>
          <pc:sldMk cId="506761459" sldId="256"/>
        </pc:sldMkLst>
      </pc:sldChg>
      <pc:sldChg chg="del">
        <pc:chgData name="Ann L. Jahns" userId="80c6ce05-2d39-4380-b849-13d17bdc9c86" providerId="ADAL" clId="{DD151EED-244B-4B53-859E-D5F3218FA013}" dt="2022-09-06T14:52:43.437" v="9" actId="47"/>
        <pc:sldMkLst>
          <pc:docMk/>
          <pc:sldMk cId="352090314" sldId="258"/>
        </pc:sldMkLst>
      </pc:sldChg>
      <pc:sldChg chg="del">
        <pc:chgData name="Ann L. Jahns" userId="80c6ce05-2d39-4380-b849-13d17bdc9c86" providerId="ADAL" clId="{DD151EED-244B-4B53-859E-D5F3218FA013}" dt="2022-09-06T14:52:46.093" v="10" actId="47"/>
        <pc:sldMkLst>
          <pc:docMk/>
          <pc:sldMk cId="1061194279" sldId="260"/>
        </pc:sldMkLst>
      </pc:sldChg>
      <pc:sldChg chg="del">
        <pc:chgData name="Ann L. Jahns" userId="80c6ce05-2d39-4380-b849-13d17bdc9c86" providerId="ADAL" clId="{DD151EED-244B-4B53-859E-D5F3218FA013}" dt="2022-09-06T14:52:46.737" v="11" actId="47"/>
        <pc:sldMkLst>
          <pc:docMk/>
          <pc:sldMk cId="3401786857" sldId="261"/>
        </pc:sldMkLst>
      </pc:sldChg>
      <pc:sldChg chg="del">
        <pc:chgData name="Ann L. Jahns" userId="80c6ce05-2d39-4380-b849-13d17bdc9c86" providerId="ADAL" clId="{DD151EED-244B-4B53-859E-D5F3218FA013}" dt="2022-09-06T15:11:36.782" v="14" actId="47"/>
        <pc:sldMkLst>
          <pc:docMk/>
          <pc:sldMk cId="4022862849" sldId="262"/>
        </pc:sldMkLst>
      </pc:sldChg>
      <pc:sldChg chg="del">
        <pc:chgData name="Ann L. Jahns" userId="80c6ce05-2d39-4380-b849-13d17bdc9c86" providerId="ADAL" clId="{DD151EED-244B-4B53-859E-D5F3218FA013}" dt="2022-09-06T14:52:55.167" v="13" actId="47"/>
        <pc:sldMkLst>
          <pc:docMk/>
          <pc:sldMk cId="3941285470" sldId="264"/>
        </pc:sldMkLst>
      </pc:sldChg>
      <pc:sldChg chg="del">
        <pc:chgData name="Ann L. Jahns" userId="80c6ce05-2d39-4380-b849-13d17bdc9c86" providerId="ADAL" clId="{DD151EED-244B-4B53-859E-D5F3218FA013}" dt="2022-09-06T14:52:40.512" v="5" actId="47"/>
        <pc:sldMkLst>
          <pc:docMk/>
          <pc:sldMk cId="1720426387" sldId="267"/>
        </pc:sldMkLst>
      </pc:sldChg>
      <pc:sldChg chg="del">
        <pc:chgData name="Ann L. Jahns" userId="80c6ce05-2d39-4380-b849-13d17bdc9c86" providerId="ADAL" clId="{DD151EED-244B-4B53-859E-D5F3218FA013}" dt="2022-09-06T14:52:41.320" v="6" actId="47"/>
        <pc:sldMkLst>
          <pc:docMk/>
          <pc:sldMk cId="571916843" sldId="268"/>
        </pc:sldMkLst>
      </pc:sldChg>
      <pc:sldChg chg="del">
        <pc:chgData name="Ann L. Jahns" userId="80c6ce05-2d39-4380-b849-13d17bdc9c86" providerId="ADAL" clId="{DD151EED-244B-4B53-859E-D5F3218FA013}" dt="2022-09-06T14:52:41.957" v="7" actId="47"/>
        <pc:sldMkLst>
          <pc:docMk/>
          <pc:sldMk cId="2593339164" sldId="269"/>
        </pc:sldMkLst>
      </pc:sldChg>
      <pc:sldChg chg="del">
        <pc:chgData name="Ann L. Jahns" userId="80c6ce05-2d39-4380-b849-13d17bdc9c86" providerId="ADAL" clId="{DD151EED-244B-4B53-859E-D5F3218FA013}" dt="2022-09-06T14:52:42.513" v="8" actId="47"/>
        <pc:sldMkLst>
          <pc:docMk/>
          <pc:sldMk cId="513726968" sldId="271"/>
        </pc:sldMkLst>
      </pc:sldChg>
      <pc:sldChg chg="del">
        <pc:chgData name="Ann L. Jahns" userId="80c6ce05-2d39-4380-b849-13d17bdc9c86" providerId="ADAL" clId="{DD151EED-244B-4B53-859E-D5F3218FA013}" dt="2022-09-06T14:52:54.201" v="12" actId="47"/>
        <pc:sldMkLst>
          <pc:docMk/>
          <pc:sldMk cId="3614150638" sldId="272"/>
        </pc:sldMkLst>
      </pc:sldChg>
      <pc:sldChg chg="del">
        <pc:chgData name="Ann L. Jahns" userId="80c6ce05-2d39-4380-b849-13d17bdc9c86" providerId="ADAL" clId="{DD151EED-244B-4B53-859E-D5F3218FA013}" dt="2022-09-06T15:11:38.969" v="15" actId="47"/>
        <pc:sldMkLst>
          <pc:docMk/>
          <pc:sldMk cId="1129199546" sldId="273"/>
        </pc:sldMkLst>
      </pc:sldChg>
      <pc:sldChg chg="addSp delSp modSp mod">
        <pc:chgData name="Ann L. Jahns" userId="80c6ce05-2d39-4380-b849-13d17bdc9c86" providerId="ADAL" clId="{DD151EED-244B-4B53-859E-D5F3218FA013}" dt="2022-09-14T15:13:10.563" v="324" actId="20577"/>
        <pc:sldMkLst>
          <pc:docMk/>
          <pc:sldMk cId="3465086205" sldId="274"/>
        </pc:sldMkLst>
        <pc:spChg chg="mod">
          <ac:chgData name="Ann L. Jahns" userId="80c6ce05-2d39-4380-b849-13d17bdc9c86" providerId="ADAL" clId="{DD151EED-244B-4B53-859E-D5F3218FA013}" dt="2022-09-13T13:33:15.680" v="109" actId="20577"/>
          <ac:spMkLst>
            <pc:docMk/>
            <pc:sldMk cId="3465086205" sldId="274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3:10.563" v="324" actId="20577"/>
          <ac:spMkLst>
            <pc:docMk/>
            <pc:sldMk cId="3465086205" sldId="274"/>
            <ac:spMk id="3" creationId="{BC70C0DB-7C89-A6C3-D8F8-CC91257D6606}"/>
          </ac:spMkLst>
        </pc:spChg>
        <pc:picChg chg="mod">
          <ac:chgData name="Ann L. Jahns" userId="80c6ce05-2d39-4380-b849-13d17bdc9c86" providerId="ADAL" clId="{DD151EED-244B-4B53-859E-D5F3218FA013}" dt="2022-09-06T15:50:29.374" v="35" actId="12788"/>
          <ac:picMkLst>
            <pc:docMk/>
            <pc:sldMk cId="3465086205" sldId="274"/>
            <ac:picMk id="4" creationId="{DB471FE5-799B-DB2A-AB83-AB65D6F45970}"/>
          </ac:picMkLst>
        </pc:picChg>
        <pc:picChg chg="del">
          <ac:chgData name="Ann L. Jahns" userId="80c6ce05-2d39-4380-b849-13d17bdc9c86" providerId="ADAL" clId="{DD151EED-244B-4B53-859E-D5F3218FA013}" dt="2022-09-14T15:11:45.835" v="230" actId="478"/>
          <ac:picMkLst>
            <pc:docMk/>
            <pc:sldMk cId="3465086205" sldId="274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5:48.318" v="340"/>
        <pc:sldMkLst>
          <pc:docMk/>
          <pc:sldMk cId="4269000008" sldId="275"/>
        </pc:sldMkLst>
        <pc:spChg chg="mod">
          <ac:chgData name="Ann L. Jahns" userId="80c6ce05-2d39-4380-b849-13d17bdc9c86" providerId="ADAL" clId="{DD151EED-244B-4B53-859E-D5F3218FA013}" dt="2022-09-13T14:43:24.405" v="144" actId="255"/>
          <ac:spMkLst>
            <pc:docMk/>
            <pc:sldMk cId="4269000008" sldId="275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5:48.318" v="340"/>
          <ac:spMkLst>
            <pc:docMk/>
            <pc:sldMk cId="4269000008" sldId="275"/>
            <ac:spMk id="6" creationId="{B912203A-262E-C72B-7276-A67AF5FD2485}"/>
          </ac:spMkLst>
        </pc:spChg>
        <pc:picChg chg="del">
          <ac:chgData name="Ann L. Jahns" userId="80c6ce05-2d39-4380-b849-13d17bdc9c86" providerId="ADAL" clId="{DD151EED-244B-4B53-859E-D5F3218FA013}" dt="2022-09-14T15:13:23.964" v="325" actId="478"/>
          <ac:picMkLst>
            <pc:docMk/>
            <pc:sldMk cId="4269000008" sldId="275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5:51.967" v="341"/>
        <pc:sldMkLst>
          <pc:docMk/>
          <pc:sldMk cId="2505941853" sldId="276"/>
        </pc:sldMkLst>
        <pc:spChg chg="mod">
          <ac:chgData name="Ann L. Jahns" userId="80c6ce05-2d39-4380-b849-13d17bdc9c86" providerId="ADAL" clId="{DD151EED-244B-4B53-859E-D5F3218FA013}" dt="2022-09-13T14:43:39.529" v="146" actId="255"/>
          <ac:spMkLst>
            <pc:docMk/>
            <pc:sldMk cId="2505941853" sldId="276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5:51.967" v="341"/>
          <ac:spMkLst>
            <pc:docMk/>
            <pc:sldMk cId="2505941853" sldId="276"/>
            <ac:spMk id="6" creationId="{3F78B8B9-944B-8012-43D9-C6B5E0D2BEE9}"/>
          </ac:spMkLst>
        </pc:spChg>
        <pc:picChg chg="del">
          <ac:chgData name="Ann L. Jahns" userId="80c6ce05-2d39-4380-b849-13d17bdc9c86" providerId="ADAL" clId="{DD151EED-244B-4B53-859E-D5F3218FA013}" dt="2022-09-14T15:13:30.571" v="326" actId="478"/>
          <ac:picMkLst>
            <pc:docMk/>
            <pc:sldMk cId="2505941853" sldId="276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5:57.227" v="342"/>
        <pc:sldMkLst>
          <pc:docMk/>
          <pc:sldMk cId="4229616282" sldId="277"/>
        </pc:sldMkLst>
        <pc:spChg chg="mod">
          <ac:chgData name="Ann L. Jahns" userId="80c6ce05-2d39-4380-b849-13d17bdc9c86" providerId="ADAL" clId="{DD151EED-244B-4B53-859E-D5F3218FA013}" dt="2022-09-13T14:43:50.720" v="148" actId="255"/>
          <ac:spMkLst>
            <pc:docMk/>
            <pc:sldMk cId="4229616282" sldId="277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5:57.227" v="342"/>
          <ac:spMkLst>
            <pc:docMk/>
            <pc:sldMk cId="4229616282" sldId="277"/>
            <ac:spMk id="6" creationId="{854C5AA0-A508-68F6-0A79-43ECF5CB7A29}"/>
          </ac:spMkLst>
        </pc:spChg>
        <pc:picChg chg="del">
          <ac:chgData name="Ann L. Jahns" userId="80c6ce05-2d39-4380-b849-13d17bdc9c86" providerId="ADAL" clId="{DD151EED-244B-4B53-859E-D5F3218FA013}" dt="2022-09-14T15:13:35.209" v="327" actId="478"/>
          <ac:picMkLst>
            <pc:docMk/>
            <pc:sldMk cId="4229616282" sldId="277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02.674" v="343"/>
        <pc:sldMkLst>
          <pc:docMk/>
          <pc:sldMk cId="3226119872" sldId="278"/>
        </pc:sldMkLst>
        <pc:spChg chg="mod">
          <ac:chgData name="Ann L. Jahns" userId="80c6ce05-2d39-4380-b849-13d17bdc9c86" providerId="ADAL" clId="{DD151EED-244B-4B53-859E-D5F3218FA013}" dt="2022-09-13T14:44:05.367" v="150" actId="255"/>
          <ac:spMkLst>
            <pc:docMk/>
            <pc:sldMk cId="3226119872" sldId="278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02.674" v="343"/>
          <ac:spMkLst>
            <pc:docMk/>
            <pc:sldMk cId="3226119872" sldId="278"/>
            <ac:spMk id="6" creationId="{324DDC30-A07E-9C8B-3444-EECBB6AF69D4}"/>
          </ac:spMkLst>
        </pc:spChg>
        <pc:picChg chg="del">
          <ac:chgData name="Ann L. Jahns" userId="80c6ce05-2d39-4380-b849-13d17bdc9c86" providerId="ADAL" clId="{DD151EED-244B-4B53-859E-D5F3218FA013}" dt="2022-09-14T15:13:38.976" v="328" actId="478"/>
          <ac:picMkLst>
            <pc:docMk/>
            <pc:sldMk cId="3226119872" sldId="278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06.887" v="344"/>
        <pc:sldMkLst>
          <pc:docMk/>
          <pc:sldMk cId="1449721881" sldId="279"/>
        </pc:sldMkLst>
        <pc:spChg chg="mod">
          <ac:chgData name="Ann L. Jahns" userId="80c6ce05-2d39-4380-b849-13d17bdc9c86" providerId="ADAL" clId="{DD151EED-244B-4B53-859E-D5F3218FA013}" dt="2022-09-13T14:44:36.833" v="152" actId="255"/>
          <ac:spMkLst>
            <pc:docMk/>
            <pc:sldMk cId="1449721881" sldId="279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06.887" v="344"/>
          <ac:spMkLst>
            <pc:docMk/>
            <pc:sldMk cId="1449721881" sldId="279"/>
            <ac:spMk id="6" creationId="{4BF8635B-4D15-3365-5FE9-8A5AA260AB8C}"/>
          </ac:spMkLst>
        </pc:spChg>
        <pc:picChg chg="del">
          <ac:chgData name="Ann L. Jahns" userId="80c6ce05-2d39-4380-b849-13d17bdc9c86" providerId="ADAL" clId="{DD151EED-244B-4B53-859E-D5F3218FA013}" dt="2022-09-14T15:13:47.912" v="329" actId="478"/>
          <ac:picMkLst>
            <pc:docMk/>
            <pc:sldMk cId="1449721881" sldId="279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10.705" v="345"/>
        <pc:sldMkLst>
          <pc:docMk/>
          <pc:sldMk cId="426817882" sldId="280"/>
        </pc:sldMkLst>
        <pc:spChg chg="mod">
          <ac:chgData name="Ann L. Jahns" userId="80c6ce05-2d39-4380-b849-13d17bdc9c86" providerId="ADAL" clId="{DD151EED-244B-4B53-859E-D5F3218FA013}" dt="2022-09-13T14:44:52.129" v="154" actId="255"/>
          <ac:spMkLst>
            <pc:docMk/>
            <pc:sldMk cId="426817882" sldId="280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10.705" v="345"/>
          <ac:spMkLst>
            <pc:docMk/>
            <pc:sldMk cId="426817882" sldId="280"/>
            <ac:spMk id="6" creationId="{AB846D49-A909-A7BE-FDD1-F4071EA9729D}"/>
          </ac:spMkLst>
        </pc:spChg>
        <pc:picChg chg="del">
          <ac:chgData name="Ann L. Jahns" userId="80c6ce05-2d39-4380-b849-13d17bdc9c86" providerId="ADAL" clId="{DD151EED-244B-4B53-859E-D5F3218FA013}" dt="2022-09-14T15:13:51.274" v="330" actId="478"/>
          <ac:picMkLst>
            <pc:docMk/>
            <pc:sldMk cId="426817882" sldId="280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14.503" v="346"/>
        <pc:sldMkLst>
          <pc:docMk/>
          <pc:sldMk cId="4203834159" sldId="281"/>
        </pc:sldMkLst>
        <pc:spChg chg="mod">
          <ac:chgData name="Ann L. Jahns" userId="80c6ce05-2d39-4380-b849-13d17bdc9c86" providerId="ADAL" clId="{DD151EED-244B-4B53-859E-D5F3218FA013}" dt="2022-09-13T14:45:10.968" v="162" actId="20577"/>
          <ac:spMkLst>
            <pc:docMk/>
            <pc:sldMk cId="4203834159" sldId="281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14.503" v="346"/>
          <ac:spMkLst>
            <pc:docMk/>
            <pc:sldMk cId="4203834159" sldId="281"/>
            <ac:spMk id="6" creationId="{1271B469-7292-65B4-C2F1-02DE8C3341B1}"/>
          </ac:spMkLst>
        </pc:spChg>
        <pc:picChg chg="del">
          <ac:chgData name="Ann L. Jahns" userId="80c6ce05-2d39-4380-b849-13d17bdc9c86" providerId="ADAL" clId="{DD151EED-244B-4B53-859E-D5F3218FA013}" dt="2022-09-14T15:13:54.962" v="331" actId="478"/>
          <ac:picMkLst>
            <pc:docMk/>
            <pc:sldMk cId="4203834159" sldId="281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18.426" v="347"/>
        <pc:sldMkLst>
          <pc:docMk/>
          <pc:sldMk cId="1628717854" sldId="282"/>
        </pc:sldMkLst>
        <pc:spChg chg="mod">
          <ac:chgData name="Ann L. Jahns" userId="80c6ce05-2d39-4380-b849-13d17bdc9c86" providerId="ADAL" clId="{DD151EED-244B-4B53-859E-D5F3218FA013}" dt="2022-09-13T14:45:30.162" v="164" actId="255"/>
          <ac:spMkLst>
            <pc:docMk/>
            <pc:sldMk cId="1628717854" sldId="282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18.426" v="347"/>
          <ac:spMkLst>
            <pc:docMk/>
            <pc:sldMk cId="1628717854" sldId="282"/>
            <ac:spMk id="6" creationId="{3175DD5B-3783-FE34-0FBA-193B1DC1D7AB}"/>
          </ac:spMkLst>
        </pc:spChg>
        <pc:picChg chg="del">
          <ac:chgData name="Ann L. Jahns" userId="80c6ce05-2d39-4380-b849-13d17bdc9c86" providerId="ADAL" clId="{DD151EED-244B-4B53-859E-D5F3218FA013}" dt="2022-09-14T15:13:59.802" v="332" actId="478"/>
          <ac:picMkLst>
            <pc:docMk/>
            <pc:sldMk cId="1628717854" sldId="282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22.100" v="348"/>
        <pc:sldMkLst>
          <pc:docMk/>
          <pc:sldMk cId="3158315048" sldId="283"/>
        </pc:sldMkLst>
        <pc:spChg chg="mod">
          <ac:chgData name="Ann L. Jahns" userId="80c6ce05-2d39-4380-b849-13d17bdc9c86" providerId="ADAL" clId="{DD151EED-244B-4B53-859E-D5F3218FA013}" dt="2022-09-13T14:45:42.494" v="166" actId="255"/>
          <ac:spMkLst>
            <pc:docMk/>
            <pc:sldMk cId="3158315048" sldId="283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22.100" v="348"/>
          <ac:spMkLst>
            <pc:docMk/>
            <pc:sldMk cId="3158315048" sldId="283"/>
            <ac:spMk id="6" creationId="{A121C37A-9C5E-53A8-F240-AB22B2C67679}"/>
          </ac:spMkLst>
        </pc:spChg>
        <pc:picChg chg="del">
          <ac:chgData name="Ann L. Jahns" userId="80c6ce05-2d39-4380-b849-13d17bdc9c86" providerId="ADAL" clId="{DD151EED-244B-4B53-859E-D5F3218FA013}" dt="2022-09-14T15:14:03.874" v="333" actId="478"/>
          <ac:picMkLst>
            <pc:docMk/>
            <pc:sldMk cId="3158315048" sldId="283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25.763" v="349"/>
        <pc:sldMkLst>
          <pc:docMk/>
          <pc:sldMk cId="3157770328" sldId="284"/>
        </pc:sldMkLst>
        <pc:spChg chg="mod">
          <ac:chgData name="Ann L. Jahns" userId="80c6ce05-2d39-4380-b849-13d17bdc9c86" providerId="ADAL" clId="{DD151EED-244B-4B53-859E-D5F3218FA013}" dt="2022-09-13T14:46:00.926" v="168" actId="255"/>
          <ac:spMkLst>
            <pc:docMk/>
            <pc:sldMk cId="3157770328" sldId="284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25.763" v="349"/>
          <ac:spMkLst>
            <pc:docMk/>
            <pc:sldMk cId="3157770328" sldId="284"/>
            <ac:spMk id="6" creationId="{AC03BB98-CF9F-50D7-819A-0E34A23050AE}"/>
          </ac:spMkLst>
        </pc:spChg>
        <pc:picChg chg="del">
          <ac:chgData name="Ann L. Jahns" userId="80c6ce05-2d39-4380-b849-13d17bdc9c86" providerId="ADAL" clId="{DD151EED-244B-4B53-859E-D5F3218FA013}" dt="2022-09-14T15:14:08.642" v="334" actId="478"/>
          <ac:picMkLst>
            <pc:docMk/>
            <pc:sldMk cId="3157770328" sldId="284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29.149" v="350"/>
        <pc:sldMkLst>
          <pc:docMk/>
          <pc:sldMk cId="934834632" sldId="285"/>
        </pc:sldMkLst>
        <pc:spChg chg="mod">
          <ac:chgData name="Ann L. Jahns" userId="80c6ce05-2d39-4380-b849-13d17bdc9c86" providerId="ADAL" clId="{DD151EED-244B-4B53-859E-D5F3218FA013}" dt="2022-09-13T14:46:42.519" v="184" actId="1035"/>
          <ac:spMkLst>
            <pc:docMk/>
            <pc:sldMk cId="934834632" sldId="285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29.149" v="350"/>
          <ac:spMkLst>
            <pc:docMk/>
            <pc:sldMk cId="934834632" sldId="285"/>
            <ac:spMk id="6" creationId="{3E31142F-BD4E-7771-4B8F-1A1D38D15008}"/>
          </ac:spMkLst>
        </pc:spChg>
        <pc:picChg chg="del">
          <ac:chgData name="Ann L. Jahns" userId="80c6ce05-2d39-4380-b849-13d17bdc9c86" providerId="ADAL" clId="{DD151EED-244B-4B53-859E-D5F3218FA013}" dt="2022-09-14T15:14:12.892" v="335" actId="478"/>
          <ac:picMkLst>
            <pc:docMk/>
            <pc:sldMk cId="934834632" sldId="285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32.267" v="351"/>
        <pc:sldMkLst>
          <pc:docMk/>
          <pc:sldMk cId="224828869" sldId="286"/>
        </pc:sldMkLst>
        <pc:spChg chg="mod">
          <ac:chgData name="Ann L. Jahns" userId="80c6ce05-2d39-4380-b849-13d17bdc9c86" providerId="ADAL" clId="{DD151EED-244B-4B53-859E-D5F3218FA013}" dt="2022-09-13T14:47:20.416" v="190" actId="1035"/>
          <ac:spMkLst>
            <pc:docMk/>
            <pc:sldMk cId="224828869" sldId="286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32.267" v="351"/>
          <ac:spMkLst>
            <pc:docMk/>
            <pc:sldMk cId="224828869" sldId="286"/>
            <ac:spMk id="6" creationId="{57B0907A-9661-326D-48D6-6885548E3203}"/>
          </ac:spMkLst>
        </pc:spChg>
        <pc:picChg chg="del">
          <ac:chgData name="Ann L. Jahns" userId="80c6ce05-2d39-4380-b849-13d17bdc9c86" providerId="ADAL" clId="{DD151EED-244B-4B53-859E-D5F3218FA013}" dt="2022-09-14T15:14:16.975" v="336" actId="478"/>
          <ac:picMkLst>
            <pc:docMk/>
            <pc:sldMk cId="224828869" sldId="286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5:16:36.276" v="352"/>
        <pc:sldMkLst>
          <pc:docMk/>
          <pc:sldMk cId="1733168849" sldId="287"/>
        </pc:sldMkLst>
        <pc:spChg chg="mod">
          <ac:chgData name="Ann L. Jahns" userId="80c6ce05-2d39-4380-b849-13d17bdc9c86" providerId="ADAL" clId="{DD151EED-244B-4B53-859E-D5F3218FA013}" dt="2022-09-13T14:48:04.592" v="196" actId="20577"/>
          <ac:spMkLst>
            <pc:docMk/>
            <pc:sldMk cId="1733168849" sldId="287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36.276" v="352"/>
          <ac:spMkLst>
            <pc:docMk/>
            <pc:sldMk cId="1733168849" sldId="287"/>
            <ac:spMk id="6" creationId="{9F6B7E5E-4385-8D3B-08B5-56FEFA020CB6}"/>
          </ac:spMkLst>
        </pc:spChg>
        <pc:picChg chg="del">
          <ac:chgData name="Ann L. Jahns" userId="80c6ce05-2d39-4380-b849-13d17bdc9c86" providerId="ADAL" clId="{DD151EED-244B-4B53-859E-D5F3218FA013}" dt="2022-09-14T15:14:22.185" v="337" actId="478"/>
          <ac:picMkLst>
            <pc:docMk/>
            <pc:sldMk cId="1733168849" sldId="287"/>
            <ac:picMk id="5" creationId="{AF12FD2F-9B0D-D310-725A-89CD3667781E}"/>
          </ac:picMkLst>
        </pc:picChg>
      </pc:sldChg>
      <pc:sldChg chg="addSp delSp modSp add mod">
        <pc:chgData name="Ann L. Jahns" userId="80c6ce05-2d39-4380-b849-13d17bdc9c86" providerId="ADAL" clId="{DD151EED-244B-4B53-859E-D5F3218FA013}" dt="2022-09-14T18:27:37.638" v="432" actId="12788"/>
        <pc:sldMkLst>
          <pc:docMk/>
          <pc:sldMk cId="4270716453" sldId="288"/>
        </pc:sldMkLst>
        <pc:spChg chg="mod">
          <ac:chgData name="Ann L. Jahns" userId="80c6ce05-2d39-4380-b849-13d17bdc9c86" providerId="ADAL" clId="{DD151EED-244B-4B53-859E-D5F3218FA013}" dt="2022-09-14T18:27:37.638" v="432" actId="12788"/>
          <ac:spMkLst>
            <pc:docMk/>
            <pc:sldMk cId="4270716453" sldId="288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40.881" v="353"/>
          <ac:spMkLst>
            <pc:docMk/>
            <pc:sldMk cId="4270716453" sldId="288"/>
            <ac:spMk id="6" creationId="{1984D9B7-DCF5-E2D0-78E3-C339B8A7DDFA}"/>
          </ac:spMkLst>
        </pc:spChg>
        <pc:picChg chg="del">
          <ac:chgData name="Ann L. Jahns" userId="80c6ce05-2d39-4380-b849-13d17bdc9c86" providerId="ADAL" clId="{DD151EED-244B-4B53-859E-D5F3218FA013}" dt="2022-09-14T15:14:26.979" v="338" actId="478"/>
          <ac:picMkLst>
            <pc:docMk/>
            <pc:sldMk cId="4270716453" sldId="288"/>
            <ac:picMk id="5" creationId="{AF12FD2F-9B0D-D310-725A-89CD3667781E}"/>
          </ac:picMkLst>
        </pc:picChg>
      </pc:sldChg>
      <pc:sldChg chg="addSp delSp modSp add mod ord">
        <pc:chgData name="Ann L. Jahns" userId="80c6ce05-2d39-4380-b849-13d17bdc9c86" providerId="ADAL" clId="{DD151EED-244B-4B53-859E-D5F3218FA013}" dt="2022-09-14T18:29:08.902" v="440" actId="1036"/>
        <pc:sldMkLst>
          <pc:docMk/>
          <pc:sldMk cId="1886819621" sldId="289"/>
        </pc:sldMkLst>
        <pc:spChg chg="mod">
          <ac:chgData name="Ann L. Jahns" userId="80c6ce05-2d39-4380-b849-13d17bdc9c86" providerId="ADAL" clId="{DD151EED-244B-4B53-859E-D5F3218FA013}" dt="2022-09-14T18:29:08.902" v="440" actId="1036"/>
          <ac:spMkLst>
            <pc:docMk/>
            <pc:sldMk cId="1886819621" sldId="289"/>
            <ac:spMk id="2" creationId="{CDE34BCB-3DC9-E1DF-64D5-C4215EB2E2B6}"/>
          </ac:spMkLst>
        </pc:spChg>
        <pc:spChg chg="add mod">
          <ac:chgData name="Ann L. Jahns" userId="80c6ce05-2d39-4380-b849-13d17bdc9c86" providerId="ADAL" clId="{DD151EED-244B-4B53-859E-D5F3218FA013}" dt="2022-09-14T15:16:43.870" v="354"/>
          <ac:spMkLst>
            <pc:docMk/>
            <pc:sldMk cId="1886819621" sldId="289"/>
            <ac:spMk id="6" creationId="{F2581E0B-76FA-1047-2C19-D4001D390E4E}"/>
          </ac:spMkLst>
        </pc:spChg>
        <pc:picChg chg="del">
          <ac:chgData name="Ann L. Jahns" userId="80c6ce05-2d39-4380-b849-13d17bdc9c86" providerId="ADAL" clId="{DD151EED-244B-4B53-859E-D5F3218FA013}" dt="2022-09-14T15:14:31.339" v="339" actId="478"/>
          <ac:picMkLst>
            <pc:docMk/>
            <pc:sldMk cId="1886819621" sldId="289"/>
            <ac:picMk id="5" creationId="{AF12FD2F-9B0D-D310-725A-89CD366778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9/14/2022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9/14/2022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9/14/2022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9/14/2022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9/14/2022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9/14/2022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9/14/2022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9/14/2022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Don’t like writing checks? You can choose to give your offerings [or donate] online. It’s safe and easy. </a:t>
            </a:r>
          </a:p>
          <a:p>
            <a:pPr algn="ctr"/>
            <a:endParaRPr lang="en-US" sz="3200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[insert process or website link to give online]</a:t>
            </a:r>
          </a:p>
          <a:p>
            <a:pPr algn="ctr"/>
            <a:br>
              <a:rPr lang="en-US" dirty="0"/>
            </a:b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0C0DB-7C89-A6C3-D8F8-CC91257D6606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50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0480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Are you age 45 or better? If so, you can make a gift to benefit [organization name] that could also provide a supplemental income to you during your retirement years.  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1C37A-9C5E-53A8-F240-AB22B2C67679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583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0480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Are you age 60 or better? If so, you can make a gift to the Lord’s work that will provide a supplemental retirement income to you while on earth and benefit [organization name] when the Lord calls you home. 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3BB98-CF9F-50D7-819A-0E34A23050AE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577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5052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Are you age 70½ or better? There is a tax-wise way to make gifts to [organization name] directly from your IRA.  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1142F-BD4E-7771-4B8F-1A1D38D15008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348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Are you age 72 or better? Making a distribution from your IRA to [organization name] saves on taxes and also counts toward your required minimum distribution.  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0907A-9661-326D-48D6-6885548E3203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48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There is free assistance available from WELS for anyone who needs or is looking to update their will. </a:t>
            </a:r>
          </a:p>
          <a:p>
            <a:pPr algn="ctr"/>
            <a:endParaRPr lang="en-US" sz="3200" dirty="0"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Contact WELS Ministry of Christian Giving at mcg@wels.net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B7E5E-4385-8D3B-08B5-56FEFA020CB6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331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370012" y="3124200"/>
            <a:ext cx="94488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Arial Narrow" panose="020B0606020202030204" pitchFamily="34" charset="0"/>
              </a:rPr>
              <a:t>WELS offers a free booklet called “Estate Planning for the Christian Steward.”</a:t>
            </a:r>
          </a:p>
          <a:p>
            <a:pPr algn="ctr"/>
            <a:endParaRPr lang="en-US" sz="30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Download a digital copy: wels.net/foundation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Call WELS Ministry of Christian Giving: 800-827-5482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Order from Northwestern Publishing House: nph.net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4D9B7-DCF5-E2D0-78E3-C339B8A7DDFA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07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293812" y="2971800"/>
            <a:ext cx="96012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Arial Narrow" panose="020B0606020202030204" pitchFamily="34" charset="0"/>
              </a:rPr>
              <a:t>Would you like to make a planned gift to support [organization name] but aren’t sure where to start? WELS offers a free booklet called “Different Ways to Make Planned Gifts.”</a:t>
            </a:r>
          </a:p>
          <a:p>
            <a:pPr algn="ctr"/>
            <a:endParaRPr lang="en-US" sz="30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Download a digital copy: wels.net/foundation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Call WELS Ministry of Christian Giving: 800-827-5482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 Narrow" panose="020B0606020202030204" pitchFamily="34" charset="0"/>
              </a:rPr>
              <a:t>Order from Northwestern Publishing House: nph.net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81E0B-76FA-1047-2C19-D4001D390E4E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868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Through a legacy gift, your annual offerings [or donations] can continue even when you are in heaven.</a:t>
            </a:r>
            <a:br>
              <a:rPr lang="en-US" sz="3200" dirty="0">
                <a:latin typeface="Arial Narrow" panose="020B0606020202030204" pitchFamily="34" charset="0"/>
              </a:rPr>
            </a:b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2203A-262E-C72B-7276-A67AF5FD2485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90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Did you know you can make a gift to benefit [organization name] that also pays you a supplemental retirement income for life?</a:t>
            </a:r>
            <a:br>
              <a:rPr lang="en-US" sz="3200" dirty="0">
                <a:latin typeface="Arial Narrow" panose="020B0606020202030204" pitchFamily="34" charset="0"/>
              </a:rPr>
            </a:b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8B8B9-944B-8012-43D9-C6B5E0D2BEE9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059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Did you know you can provide for yourself and your family while reducing taxes and supporting [organization name]?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C5AA0-A508-68F6-0A79-43ECF5CB7A29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296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A “give it twice” trust can provide a supplemental retirement income stream to your children and a gift to the Lord’s work at [organization name].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DDC30-A07E-9C8B-3444-EECBB6AF69D4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261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Did you know there is an efficient and flexible way to support ministry at [organization name] through a donor advised fund? 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8635B-4D15-3365-5FE9-8A5AA260AB8C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497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Did you know there is a way to provide predictable annual support to [organization name], even after you are home in heaven? 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46D49-A909-A7BE-FDD1-F4071EA9729D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8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Thinking about leaving your home to [organization name]? Consider establishing a retained life estate and receive tax benefits. 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1B469-7292-65B4-C2F1-02DE8C3341B1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038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1FE5-799B-DB2A-AB83-AB65D6F4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9312" y="125"/>
            <a:ext cx="5410200" cy="351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34BCB-3DC9-E1DF-64D5-C4215EB2E2B6}"/>
              </a:ext>
            </a:extLst>
          </p:cNvPr>
          <p:cNvSpPr txBox="1">
            <a:spLocks/>
          </p:cNvSpPr>
          <p:nvPr/>
        </p:nvSpPr>
        <p:spPr>
          <a:xfrm>
            <a:off x="1827212" y="3352800"/>
            <a:ext cx="8534400" cy="2667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rial Narrow" panose="020B0606020202030204" pitchFamily="34" charset="0"/>
              </a:rPr>
              <a:t>Did you know that giving appreciated assets (like stocks, mutual funds, or real estate) can offer tax advantages over giving cash?  </a:t>
            </a:r>
          </a:p>
          <a:p>
            <a:pPr algn="ctr"/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Contact [name] to learn more.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5DD5B-3783-FE34-0FBA-193B1DC1D7AB}"/>
              </a:ext>
            </a:extLst>
          </p:cNvPr>
          <p:cNvSpPr txBox="1"/>
          <p:nvPr/>
        </p:nvSpPr>
        <p:spPr>
          <a:xfrm>
            <a:off x="1522412" y="61722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Arial Narrow" panose="020B0606020202030204" pitchFamily="34" charset="0"/>
              </a:rPr>
              <a:t>your logo can be placed here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87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425</TotalTime>
  <Words>736</Words>
  <Application>Microsoft Office PowerPoint</Application>
  <PresentationFormat>Custom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Euphemia</vt:lpstr>
      <vt:lpstr>Math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know…</dc:title>
  <dc:creator>Ann L. Jahns</dc:creator>
  <cp:lastModifiedBy>Ann L. Jahns</cp:lastModifiedBy>
  <cp:revision>1</cp:revision>
  <dcterms:created xsi:type="dcterms:W3CDTF">2022-09-06T13:32:20Z</dcterms:created>
  <dcterms:modified xsi:type="dcterms:W3CDTF">2022-09-14T18:29:09Z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