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FBC42F-7724-C34F-BDAC-FFF92430CF12}" type="datetimeFigureOut">
              <a:rPr lang="en-US" smtClean="0"/>
              <a:t>9/1/21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0083B3-8696-CB46-8DE6-1D09374C8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240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083B3-8696-CB46-8DE6-1D09374C81E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133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B08A6-E7F7-D14B-B8A3-41D4EC7CE1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971C9F-10B8-1F40-89AA-2F27D7F07C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1C0FB4-4675-9643-9087-A5396AF64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565F8-80E9-A441-87F8-9722436E1684}" type="datetimeFigureOut">
              <a:rPr lang="en-US" smtClean="0"/>
              <a:t>9/1/21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04C979-7E49-3543-8B83-EB86DBB2A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CA98F5-E481-DD4B-A720-9AF08DB7E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0A9D2-FE39-754A-B564-02AE0FD0A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424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204C3-ADEB-684C-977C-0441A1449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0D3742-376B-F844-BB16-275375FD5D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8C6695-5D4F-7842-93BC-EF64EE2D2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565F8-80E9-A441-87F8-9722436E1684}" type="datetimeFigureOut">
              <a:rPr lang="en-US" smtClean="0"/>
              <a:t>9/1/21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055A06-A07D-5C42-BC5F-9BDB2FF01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A901DD-C11E-A447-A69F-D6E67C5E2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0A9D2-FE39-754A-B564-02AE0FD0A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32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569B12-4DEF-6E41-80E4-BD24A57754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6C62D8-4CE9-AA45-9121-75867A7D3F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970408-4EE5-0D46-A194-1982B2115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565F8-80E9-A441-87F8-9722436E1684}" type="datetimeFigureOut">
              <a:rPr lang="en-US" smtClean="0"/>
              <a:t>9/1/21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7B1D7-99E1-5F40-9029-A95BA159A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E8B324-B7D2-C64C-8D27-FC71E34A5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0A9D2-FE39-754A-B564-02AE0FD0A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837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BFAC4-4B3B-AB40-A48C-C4F67A20F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E5D1F-F99B-B34C-AB33-9D53A4C1B2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57F9D-F89D-024A-96EC-0FF36A6D5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565F8-80E9-A441-87F8-9722436E1684}" type="datetimeFigureOut">
              <a:rPr lang="en-US" smtClean="0"/>
              <a:t>9/1/21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8668B-64E0-664D-AA0C-9F8E06553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B682E0-A8A1-674E-A1EE-39A007557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0A9D2-FE39-754A-B564-02AE0FD0A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807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F9B80-B6F3-7D48-881E-63C946279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89C782-74DD-594D-AD44-81438B1E07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1E8ECA-029A-1840-B70A-76DC6DEF8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565F8-80E9-A441-87F8-9722436E1684}" type="datetimeFigureOut">
              <a:rPr lang="en-US" smtClean="0"/>
              <a:t>9/1/21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E93ADF-113E-C74D-A352-BA7C24F10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C359DA-AE26-6341-A60C-5D14DE75A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0A9D2-FE39-754A-B564-02AE0FD0A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432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DE7F2-DDE9-1945-BF2F-98312D302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0E4E7-A424-3542-A634-728A8F9272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949C97-A16D-9E47-82E6-107429242C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60F367-F80B-0746-B793-70E148F89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565F8-80E9-A441-87F8-9722436E1684}" type="datetimeFigureOut">
              <a:rPr lang="en-US" smtClean="0"/>
              <a:t>9/1/21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709CB2-AB6D-6E4A-909D-872B245AE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31F1EF-47D2-BD4B-99A9-9AB475A0C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0A9D2-FE39-754A-B564-02AE0FD0A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612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91D7C-2497-DE4A-9D96-C30A945F5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41BA4A-7159-7A43-85BC-E4742AAEDD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85FD5-37D6-F043-81CB-685BB21502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89675E-4AA0-F845-ACC7-D2DB2987FB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674A8B-A418-E147-8362-3C2D1DF80D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CC99DE-26FF-9446-B8F1-1FB53F532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565F8-80E9-A441-87F8-9722436E1684}" type="datetimeFigureOut">
              <a:rPr lang="en-US" smtClean="0"/>
              <a:t>9/1/21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B9B3F1-08AE-FE43-9979-15B41FC02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B0130E-B3F2-DF40-BDD2-809E1AC10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0A9D2-FE39-754A-B564-02AE0FD0A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39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052AD-76B2-DD4B-AFA5-9C5C39156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96866F-51A0-9642-BF1B-65550387C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565F8-80E9-A441-87F8-9722436E1684}" type="datetimeFigureOut">
              <a:rPr lang="en-US" smtClean="0"/>
              <a:t>9/1/21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2B7760-B609-5143-897C-C0265A17E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634393-9B06-D24C-A456-A921317B4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0A9D2-FE39-754A-B564-02AE0FD0A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866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458BA1-E796-1641-A847-4A28326B0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565F8-80E9-A441-87F8-9722436E1684}" type="datetimeFigureOut">
              <a:rPr lang="en-US" smtClean="0"/>
              <a:t>9/1/21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DD194A-581A-7044-AACE-BA8D5D65A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20E509-C42B-9844-8D95-1AA81868E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0A9D2-FE39-754A-B564-02AE0FD0A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849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AE8D7-3898-434C-8E46-261BABD11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38A92-9AC2-F84D-8F17-83B8114062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941B8E-A0F6-A942-821B-1F44B9629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0F4562-48A4-B046-8ED5-2449253FC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565F8-80E9-A441-87F8-9722436E1684}" type="datetimeFigureOut">
              <a:rPr lang="en-US" smtClean="0"/>
              <a:t>9/1/21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0EAF1B-4D34-A740-B148-E2CCE4EB1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3F661A-7C33-EA48-819C-0519EAC08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0A9D2-FE39-754A-B564-02AE0FD0A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160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FAEC0-A35C-3F41-A9BF-9ACD079B5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55E82A-8AE5-8945-A31E-059ABAA647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3E540E-FE53-4A4C-8156-C70DEEF7EC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1EE6E3-76AB-D147-A11D-94B3CCBF3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565F8-80E9-A441-87F8-9722436E1684}" type="datetimeFigureOut">
              <a:rPr lang="en-US" smtClean="0"/>
              <a:t>9/1/21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1A481B-C79B-0445-9D62-97587646A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A5E896-C8E0-E749-A947-CF7624A18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0A9D2-FE39-754A-B564-02AE0FD0A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159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E5D030-138A-9B45-A2A1-4DC543D08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C5AD81-7094-5C49-B48B-6EE5915D6E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70007E-FB68-7A4E-B768-2A9D714785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565F8-80E9-A441-87F8-9722436E1684}" type="datetimeFigureOut">
              <a:rPr lang="en-US" smtClean="0"/>
              <a:t>9/1/21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1532D2-5B78-B44B-9C50-0BD6F751BA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5BA48E-764E-5E4D-9A76-CAEB132580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0A9D2-FE39-754A-B564-02AE0FD0A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678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94B7B-255D-7F42-B675-F6069E3905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FB5411-83AE-8C46-8457-12A9BAF299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894A1E-AF8B-F746-B18F-2CEA2B2DB9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23C1C2-631A-2B46-8CE9-A8150BA46D6A}"/>
              </a:ext>
            </a:extLst>
          </p:cNvPr>
          <p:cNvSpPr txBox="1"/>
          <p:nvPr/>
        </p:nvSpPr>
        <p:spPr>
          <a:xfrm>
            <a:off x="987972" y="4235669"/>
            <a:ext cx="37627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effectLst>
                  <a:outerShdw blurRad="354334" dist="52467" dir="2880000" sx="98000" sy="98000" algn="tl" rotWithShape="0">
                    <a:prstClr val="black">
                      <a:alpha val="99000"/>
                    </a:prstClr>
                  </a:outerShdw>
                </a:effectLst>
              </a:rPr>
              <a:t>Contact us at 555-5555 to learn more about supporting students at Martin Luther College through the Doe Family Endowment Fund.</a:t>
            </a:r>
            <a:endParaRPr lang="en-US" sz="2000" dirty="0">
              <a:solidFill>
                <a:schemeClr val="bg1"/>
              </a:solidFill>
              <a:effectLst>
                <a:outerShdw blurRad="354334" dist="52467" dir="2880000" sx="98000" sy="98000" algn="tl" rotWithShape="0">
                  <a:prstClr val="black">
                    <a:alpha val="99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94994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22</Words>
  <Application>Microsoft Macintosh PowerPoint</Application>
  <PresentationFormat>Widescreen</PresentationFormat>
  <Paragraphs>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Briana Lambrecht</dc:creator>
  <cp:lastModifiedBy>Briana Lambrecht</cp:lastModifiedBy>
  <cp:revision>3</cp:revision>
  <dcterms:created xsi:type="dcterms:W3CDTF">2021-09-01T19:12:28Z</dcterms:created>
  <dcterms:modified xsi:type="dcterms:W3CDTF">2021-09-01T19:24:16Z</dcterms:modified>
</cp:coreProperties>
</file>